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6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5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D1E1-8D02-4357-8338-D94C7C43362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E027-C898-4C6A-950B-DAAF5AB62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1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989" y="176463"/>
            <a:ext cx="10515600" cy="124953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UWL REGISTRATION FORM</a:t>
            </a:r>
            <a:r>
              <a:rPr lang="en-US" sz="4000" dirty="0">
                <a:latin typeface="Arial Rounded MT Bold" panose="020F0704030504030204" pitchFamily="34" charset="0"/>
              </a:rPr>
              <a:t/>
            </a:r>
            <a:br>
              <a:rPr lang="en-US" sz="4000" dirty="0">
                <a:latin typeface="Arial Rounded MT Bold" panose="020F0704030504030204" pitchFamily="34" charset="0"/>
              </a:rPr>
            </a:br>
            <a:r>
              <a:rPr lang="en-US" sz="2800" dirty="0" smtClean="0">
                <a:latin typeface="Arial Rounded MT Bold" panose="020F0704030504030204" pitchFamily="34" charset="0"/>
              </a:rPr>
              <a:t>League Season: September 1, 2019 – November 30, 2019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445" y="1570430"/>
            <a:ext cx="10515600" cy="5208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Team Name (optional):  _______________________________________________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Team Members: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 smtClean="0"/>
              <a:t>League Registration Fee: $40 per team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 smtClean="0"/>
              <a:t>Make check payable to: CT Bridge Association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 smtClean="0"/>
              <a:t>Mail to:  Renee Clift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 smtClean="0"/>
              <a:t>                 1016 Whippoorwill Lane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/>
              <a:t> </a:t>
            </a:r>
            <a:r>
              <a:rPr lang="en-US" sz="1400" i="1" dirty="0" smtClean="0"/>
              <a:t>                Stratford, CT 06614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 smtClean="0"/>
              <a:t>Registrations must be received by August 24, 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65049"/>
              </p:ext>
            </p:extLst>
          </p:nvPr>
        </p:nvGraphicFramePr>
        <p:xfrm>
          <a:off x="551445" y="2630906"/>
          <a:ext cx="10862513" cy="21670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0680">
                  <a:extLst>
                    <a:ext uri="{9D8B030D-6E8A-4147-A177-3AD203B41FA5}">
                      <a16:colId xmlns:a16="http://schemas.microsoft.com/office/drawing/2014/main" val="2063726609"/>
                    </a:ext>
                  </a:extLst>
                </a:gridCol>
                <a:gridCol w="3029190">
                  <a:extLst>
                    <a:ext uri="{9D8B030D-6E8A-4147-A177-3AD203B41FA5}">
                      <a16:colId xmlns:a16="http://schemas.microsoft.com/office/drawing/2014/main" val="3549181086"/>
                    </a:ext>
                  </a:extLst>
                </a:gridCol>
                <a:gridCol w="2242769">
                  <a:extLst>
                    <a:ext uri="{9D8B030D-6E8A-4147-A177-3AD203B41FA5}">
                      <a16:colId xmlns:a16="http://schemas.microsoft.com/office/drawing/2014/main" val="2766929726"/>
                    </a:ext>
                  </a:extLst>
                </a:gridCol>
                <a:gridCol w="3859874">
                  <a:extLst>
                    <a:ext uri="{9D8B030D-6E8A-4147-A177-3AD203B41FA5}">
                      <a16:colId xmlns:a16="http://schemas.microsoft.com/office/drawing/2014/main" val="4003504591"/>
                    </a:ext>
                  </a:extLst>
                </a:gridCol>
              </a:tblGrid>
              <a:tr h="37287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Player</a:t>
                      </a:r>
                      <a:r>
                        <a:rPr lang="en-US" baseline="0" dirty="0" smtClean="0"/>
                        <a:t> Category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Player 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ACBL 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 Address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3768705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 (1500+)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700409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B (500-1499)</a:t>
                      </a:r>
                      <a:endParaRPr lang="en-US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4332906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 (200-499)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775552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D (0-199)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8269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UWL REGISTRATION FORM League Season: September 1, 2019 – November 30, 2019</vt:lpstr>
    </vt:vector>
  </TitlesOfParts>
  <Company>ESPN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Clift, Renee</dc:creator>
  <cp:lastModifiedBy>Clift, Renee</cp:lastModifiedBy>
  <cp:revision>9</cp:revision>
  <cp:lastPrinted>2019-04-19T14:07:23Z</cp:lastPrinted>
  <dcterms:created xsi:type="dcterms:W3CDTF">2019-04-15T19:40:46Z</dcterms:created>
  <dcterms:modified xsi:type="dcterms:W3CDTF">2019-04-29T16:44:12Z</dcterms:modified>
</cp:coreProperties>
</file>